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3F552-6737-48FC-AF2D-2C5B24FD9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EB325F-8C68-4E43-8C06-2E4DEDCCA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4B61B3-9279-4E18-8834-D541D6A6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5D7457-5C37-4466-8C07-A326B046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C4442F-581A-452F-89DB-EA4B1EF5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3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47E47-02C4-493B-85C0-A62AB064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FE2E86-49CA-4CA0-BCB8-931A7C6BA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EE84B-958A-405D-882E-FFC7E4A4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8205A-2CDF-4F0A-BCA6-CBD4492C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074D17-9187-4C5B-96B6-6804ECE3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53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4C2096-8C12-4B81-825D-19A905EE3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775DAD-69CB-4AEE-B17C-18F968C9B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21B49-E223-4FD0-9ED7-7D96158B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FC0EC2-D7DF-4055-8854-E4255DCB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5D3CB-DB89-497C-936D-CF11AFCD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2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528DB-FC2D-4C1E-BF4E-F7D597BF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24CC4E-1AA1-46B5-A0AF-4F2C7E01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79559B-B36E-437D-960C-3D90A2F7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CBA632-F100-4970-B4F3-66AB2319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B0181-06C3-4432-9D22-4CE113A8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0BD912-56D8-4B16-90A0-3B73BE3FE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0A67B4-7A64-4F40-BE5E-8306A87FF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9467E-355C-413F-9EC3-926B50F3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356379-5135-45BA-AF78-B1B467A4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7E565F-4391-44DB-A193-11C11439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53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7C25F-ECE8-470F-8C1F-9DE40407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56B4E4-F49D-4757-AB34-0C05C7450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C43788-AD93-4002-AD92-D3E2C4ED6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ED4F64-F31B-436A-9838-E1569B71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22C48B-083D-4FD9-884E-A2692CB6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C09444-3509-4CC7-8885-0264A3E0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8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D6FF20-3BF6-42FD-9095-85097956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AAD27-9A6C-4524-8EC3-262A848B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C62190-6D59-4211-9FF5-13E73C187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5EBFB7-2A62-4A93-99EB-4AE787314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98E60D-6421-45C6-9A6A-920E8E110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78AD6C-9FA6-4A24-94BF-BB3FBC5E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A144A7-D825-4D9F-91D3-AE1CB508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CD90BF-1C6A-433A-8699-72E55A31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1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5F572-06B3-4CE4-BF73-243B486B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8C8AD7-B728-480C-858D-A1B5715C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FB814A-F001-41BD-BD08-1BD24588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E1391F-CE6A-4592-81E1-77F66847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59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46C2EF-41A9-40E3-AB8A-953ED07D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15F49C-EF1F-4871-9634-E87C9C65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7E1AFC-5FB0-46D4-A1AF-541B60E5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21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4C166-3FEE-4B2D-BC7B-EC0EC62B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905A1C-AA68-401C-9BF1-70EFA31A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BEC28E-A921-4072-B6F2-5098C548B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1123A0-9BCE-4158-AA95-E3EAF6FE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CBD9AC-E3AD-45DC-9693-6F55D8E4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A6B0E0-EE72-417A-A8CC-074E4E0A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2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8246F-8211-404C-82A2-24005F5B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95A292-7724-4217-BEE5-66A2472EB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7091A7-C218-4996-A608-02B8213AC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44B78E-309E-48A0-8260-CAB08214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4FEE05-ED51-44F5-8635-DE595394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4A82A6-D149-4B8E-80CF-89453FAF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69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C188BE-F624-45EA-B06A-0D9A32A6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EE7808-A791-4658-86F5-FFDF6384F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F3324E-A5B5-4F0D-AC20-28EF92181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FE05A-8A57-44AB-B995-A7B652B13EB5}" type="datetimeFigureOut">
              <a:rPr kumimoji="1" lang="ja-JP" altLang="en-US" smtClean="0"/>
              <a:t>2021/7/24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83A70F-2F36-4549-9FB9-D4795B4F8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09166E-0989-416C-A24E-17EA70765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3219C-D44A-4B6D-B038-4CC6A8D3B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7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C99E0-F0EF-48E8-A9C4-019687C5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本棚に並んだ本&#10;&#10;自動的に生成された説明">
            <a:extLst>
              <a:ext uri="{FF2B5EF4-FFF2-40B4-BE49-F238E27FC236}">
                <a16:creationId xmlns:a16="http://schemas.microsoft.com/office/drawing/2014/main" id="{9D23E365-1B95-432A-AADE-084CA1515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58" y="506721"/>
            <a:ext cx="2493818" cy="1662545"/>
          </a:xfr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DA75EB8F-E728-4E52-AC6D-6FFBE1A2B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2" y="2340274"/>
            <a:ext cx="2493818" cy="1662545"/>
          </a:xfrm>
          <a:prstGeom prst="rect">
            <a:avLst/>
          </a:prstGeom>
        </p:spPr>
      </p:pic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870A1E6F-FEE5-4078-BDF1-B71B6B3F1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2963"/>
            <a:ext cx="9525000" cy="649605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6B4F2D-B807-4552-9923-03B0650C6C3D}"/>
              </a:ext>
            </a:extLst>
          </p:cNvPr>
          <p:cNvSpPr txBox="1"/>
          <p:nvPr/>
        </p:nvSpPr>
        <p:spPr>
          <a:xfrm>
            <a:off x="275208" y="4802819"/>
            <a:ext cx="2396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ja-JP" altLang="en-US" dirty="0"/>
              <a:t>会津図書館から</a:t>
            </a:r>
            <a:endParaRPr kumimoji="1" lang="en-US" altLang="ja-JP" dirty="0"/>
          </a:p>
          <a:p>
            <a:r>
              <a:rPr lang="ja-JP" altLang="en-US" dirty="0"/>
              <a:t>いただきました。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395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Hiroko Ishihara</dc:creator>
  <cp:lastModifiedBy>Hiroko Ishihara</cp:lastModifiedBy>
  <cp:revision>1</cp:revision>
  <dcterms:created xsi:type="dcterms:W3CDTF">2021-07-24T06:39:53Z</dcterms:created>
  <dcterms:modified xsi:type="dcterms:W3CDTF">2021-07-24T06:41:08Z</dcterms:modified>
</cp:coreProperties>
</file>